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60" r:id="rId8"/>
    <p:sldId id="265" r:id="rId9"/>
    <p:sldId id="266" r:id="rId10"/>
    <p:sldId id="262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7D9DC4-255C-45FD-9324-9797583316CF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ED88EF08-6C47-48E7-9D43-D3D9C85BE013}">
      <dgm:prSet phldrT="[Text]" custT="1"/>
      <dgm:spPr/>
      <dgm:t>
        <a:bodyPr/>
        <a:lstStyle/>
        <a:p>
          <a:pPr algn="l"/>
          <a:r>
            <a:rPr lang="en-IN" sz="2000" dirty="0">
              <a:latin typeface="Bookman Old Style" panose="02050604050505020204" pitchFamily="18" charset="0"/>
            </a:rPr>
            <a:t>These</a:t>
          </a:r>
          <a:r>
            <a:rPr lang="en-IN" sz="2000" baseline="0" dirty="0">
              <a:latin typeface="Bookman Old Style" panose="02050604050505020204" pitchFamily="18" charset="0"/>
            </a:rPr>
            <a:t> are the data observed that clearly shows power output of dual axis tracker increases with time in comparison to static panels. </a:t>
          </a:r>
        </a:p>
        <a:p>
          <a:pPr algn="l"/>
          <a:endParaRPr lang="en-IN" sz="2000" baseline="0" dirty="0"/>
        </a:p>
        <a:p>
          <a:pPr algn="l"/>
          <a:endParaRPr lang="en-IN" sz="1500" dirty="0"/>
        </a:p>
      </dgm:t>
    </dgm:pt>
    <dgm:pt modelId="{ED14675C-44E7-4E4E-B478-EA0BE7E673AD}" type="parTrans" cxnId="{C2ED52A8-2E6A-4773-BE1D-248456429B29}">
      <dgm:prSet/>
      <dgm:spPr/>
      <dgm:t>
        <a:bodyPr/>
        <a:lstStyle/>
        <a:p>
          <a:endParaRPr lang="en-IN"/>
        </a:p>
      </dgm:t>
    </dgm:pt>
    <dgm:pt modelId="{D30C80C5-821C-4D42-B79D-07E6EDE4605A}" type="sibTrans" cxnId="{C2ED52A8-2E6A-4773-BE1D-248456429B29}">
      <dgm:prSet/>
      <dgm:spPr/>
      <dgm:t>
        <a:bodyPr/>
        <a:lstStyle/>
        <a:p>
          <a:endParaRPr lang="en-IN"/>
        </a:p>
      </dgm:t>
    </dgm:pt>
    <dgm:pt modelId="{E3F5015E-2553-4C87-B1D9-28E154CA236E}" type="pres">
      <dgm:prSet presAssocID="{B37D9DC4-255C-45FD-9324-9797583316CF}" presName="diagram" presStyleCnt="0">
        <dgm:presLayoutVars>
          <dgm:dir/>
          <dgm:resizeHandles val="exact"/>
        </dgm:presLayoutVars>
      </dgm:prSet>
      <dgm:spPr/>
    </dgm:pt>
    <dgm:pt modelId="{A0219DED-51CE-4074-87BB-C1527B9ED977}" type="pres">
      <dgm:prSet presAssocID="{ED88EF08-6C47-48E7-9D43-D3D9C85BE013}" presName="node" presStyleLbl="node1" presStyleIdx="0" presStyleCnt="1" custScaleY="147505" custLinFactNeighborX="49" custLinFactNeighborY="9567">
        <dgm:presLayoutVars>
          <dgm:bulletEnabled val="1"/>
        </dgm:presLayoutVars>
      </dgm:prSet>
      <dgm:spPr/>
    </dgm:pt>
  </dgm:ptLst>
  <dgm:cxnLst>
    <dgm:cxn modelId="{57FFDE0F-FE48-41CB-98F0-4DAC5B3FAD1A}" type="presOf" srcId="{ED88EF08-6C47-48E7-9D43-D3D9C85BE013}" destId="{A0219DED-51CE-4074-87BB-C1527B9ED977}" srcOrd="0" destOrd="0" presId="urn:microsoft.com/office/officeart/2005/8/layout/default"/>
    <dgm:cxn modelId="{6F8B925C-0783-481A-ACE1-0167E5C39F77}" type="presOf" srcId="{B37D9DC4-255C-45FD-9324-9797583316CF}" destId="{E3F5015E-2553-4C87-B1D9-28E154CA236E}" srcOrd="0" destOrd="0" presId="urn:microsoft.com/office/officeart/2005/8/layout/default"/>
    <dgm:cxn modelId="{C2ED52A8-2E6A-4773-BE1D-248456429B29}" srcId="{B37D9DC4-255C-45FD-9324-9797583316CF}" destId="{ED88EF08-6C47-48E7-9D43-D3D9C85BE013}" srcOrd="0" destOrd="0" parTransId="{ED14675C-44E7-4E4E-B478-EA0BE7E673AD}" sibTransId="{D30C80C5-821C-4D42-B79D-07E6EDE4605A}"/>
    <dgm:cxn modelId="{3AA1A479-8EAB-468A-BB56-6C0F35708854}" type="presParOf" srcId="{E3F5015E-2553-4C87-B1D9-28E154CA236E}" destId="{A0219DED-51CE-4074-87BB-C1527B9ED977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219DED-51CE-4074-87BB-C1527B9ED977}">
      <dsp:nvSpPr>
        <dsp:cNvPr id="0" name=""/>
        <dsp:cNvSpPr/>
      </dsp:nvSpPr>
      <dsp:spPr>
        <a:xfrm>
          <a:off x="3626" y="3202"/>
          <a:ext cx="3710265" cy="32836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latin typeface="Bookman Old Style" panose="02050604050505020204" pitchFamily="18" charset="0"/>
            </a:rPr>
            <a:t>These</a:t>
          </a:r>
          <a:r>
            <a:rPr lang="en-IN" sz="2000" kern="1200" baseline="0" dirty="0">
              <a:latin typeface="Bookman Old Style" panose="02050604050505020204" pitchFamily="18" charset="0"/>
            </a:rPr>
            <a:t> are the data observed that clearly shows power output of dual axis tracker increases with time in comparison to static panels. 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000" kern="1200" baseline="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500" kern="1200" dirty="0"/>
        </a:p>
      </dsp:txBody>
      <dsp:txXfrm>
        <a:off x="3626" y="3202"/>
        <a:ext cx="3710265" cy="32836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3692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281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072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376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320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9795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298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0856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5438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5372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574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6BD47-6E28-434E-9B2F-6D6245FB3D88}" type="datetimeFigureOut">
              <a:rPr lang="en-IN" smtClean="0"/>
              <a:t>02-07-2019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BE69313-6971-4450-AFDD-915E5BFB33E0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721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DB51A3-F682-41EB-B8C5-AA3FFE9D6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961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77115D-FB46-4026-B690-C36CF7F5D3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30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AEE8F3-74F0-4DB7-ADAD-7BB4E5BBC9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0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D91B56-F593-4F07-8274-59EC40C34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28804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9E9391-503D-4610-94C3-BA110529C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470868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4947AA-824C-41F6-919B-AEB944359D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287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BEEF3A10-6A48-4C32-953A-AA29F1FE0EE9}"/>
              </a:ext>
            </a:extLst>
          </p:cNvPr>
          <p:cNvGraphicFramePr/>
          <p:nvPr/>
        </p:nvGraphicFramePr>
        <p:xfrm>
          <a:off x="7122984" y="1785551"/>
          <a:ext cx="3713892" cy="3286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8069940-A01C-44F2-9930-12F99E3C194E}"/>
              </a:ext>
            </a:extLst>
          </p:cNvPr>
          <p:cNvSpPr txBox="1"/>
          <p:nvPr/>
        </p:nvSpPr>
        <p:spPr>
          <a:xfrm>
            <a:off x="123568" y="5782962"/>
            <a:ext cx="49056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Link: http://www.enggjournals.com/ijet/docs/IJET13-05-02-213.pdf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1935C8-9C73-4176-882E-8D0335E0E1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154" y="1347654"/>
            <a:ext cx="5315692" cy="372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11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902BCC-3BEF-405F-B026-5F3909F7B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06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01D6BE-BB5C-4721-922B-D44EF3A8EA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82053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20D04F-8E41-4216-87E1-4FCDCFB6E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341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802598-E122-4C6D-B065-63D9ED32AB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97973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777</TotalTime>
  <Words>40</Words>
  <Application>Microsoft Office PowerPoint</Application>
  <PresentationFormat>Widescreen</PresentationFormat>
  <Paragraphs>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Bookman Old Style</vt:lpstr>
      <vt:lpstr>Gill Sans MT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Kumar</dc:creator>
  <cp:lastModifiedBy>Ashish Kumar</cp:lastModifiedBy>
  <cp:revision>19</cp:revision>
  <dcterms:created xsi:type="dcterms:W3CDTF">2019-07-01T06:49:56Z</dcterms:created>
  <dcterms:modified xsi:type="dcterms:W3CDTF">2019-07-02T06:48:55Z</dcterms:modified>
</cp:coreProperties>
</file>

<file path=docProps/thumbnail.jpeg>
</file>